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3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6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6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5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7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3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9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4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8079-71FB-4DC1-8AB9-FA1BD2DD3233}" type="datetimeFigureOut">
              <a:rPr lang="pt-BR" smtClean="0"/>
              <a:t>19/08/2019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A95B-EB0F-4B08-9146-F1C78C70C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5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fotográfico-Madrid 3 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848872" cy="639762"/>
          </a:xfrm>
        </p:spPr>
        <p:txBody>
          <a:bodyPr>
            <a:normAutofit/>
          </a:bodyPr>
          <a:lstStyle/>
          <a:p>
            <a:r>
              <a:rPr lang="pt-BR" dirty="0" smtClean="0"/>
              <a:t>Produtos armazenados diretamente sobre o piso 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6" y="2925912"/>
            <a:ext cx="4040188" cy="3030141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3554561" y="1196752"/>
            <a:ext cx="4041775" cy="639762"/>
          </a:xfrm>
        </p:spPr>
        <p:txBody>
          <a:bodyPr/>
          <a:lstStyle/>
          <a:p>
            <a:r>
              <a:rPr lang="pt-BR" u="sng" dirty="0" smtClean="0"/>
              <a:t>RECEBIMENTO </a:t>
            </a:r>
            <a:endParaRPr lang="pt-BR" u="sng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2842" y="285410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71254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75856" y="404664"/>
            <a:ext cx="4040188" cy="639762"/>
          </a:xfrm>
        </p:spPr>
        <p:txBody>
          <a:bodyPr/>
          <a:lstStyle/>
          <a:p>
            <a:r>
              <a:rPr lang="pt-BR" dirty="0" smtClean="0"/>
              <a:t>ESTOQUE SECO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568" y="2925912"/>
            <a:ext cx="4040188" cy="303014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55577" y="1535113"/>
            <a:ext cx="7931224" cy="639762"/>
          </a:xfrm>
        </p:spPr>
        <p:txBody>
          <a:bodyPr>
            <a:normAutofit/>
          </a:bodyPr>
          <a:lstStyle/>
          <a:p>
            <a:r>
              <a:rPr lang="pt-BR" dirty="0" smtClean="0"/>
              <a:t>Produtos diretamente sobre o piso e encostados na parede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2842" y="285410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411622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186808" cy="1101799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Biscoitos armazenados sobre o piso com papelão de embalagem de sabão como apoio .</a:t>
            </a:r>
          </a:p>
          <a:p>
            <a:r>
              <a:rPr lang="pt-BR" dirty="0" smtClean="0"/>
              <a:t>Risco de contaminação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560" y="2997920"/>
            <a:ext cx="4040188" cy="303014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Produtos alimentícios misturados com produtos para limpeza e descartáveis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2842" y="2998118"/>
            <a:ext cx="4041775" cy="3031331"/>
          </a:xfrm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3275856" y="40466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ESTOQUE SECO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62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de congelados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Sujidades no piso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27985" y="1268760"/>
            <a:ext cx="4475856" cy="11724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Produtos misturados , embalagens primarias com secundarias , produtos armazenados diretamente sobre o piso , produtos encostados na parede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2842" y="2998118"/>
            <a:ext cx="4041775" cy="3031331"/>
          </a:xfrm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6" y="2853904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103082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Fria FLV / FRIOS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Produtos armazenados em embalagens primarias misturados com produtos em embalagens secundarias / Produtos encostados na parede/ Produtos armazenados diretamente sobre o piso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6" y="3069928"/>
            <a:ext cx="4040188" cy="303014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31431" cy="76209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Caixa de papelão (material poroso) sendo utilizado como apoio para caixas com produtos alimentícios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4850" y="2998118"/>
            <a:ext cx="4041775" cy="3031331"/>
          </a:xfrm>
        </p:spPr>
      </p:pic>
      <p:sp>
        <p:nvSpPr>
          <p:cNvPr id="11" name="Seta para a direita 10"/>
          <p:cNvSpPr/>
          <p:nvPr/>
        </p:nvSpPr>
        <p:spPr>
          <a:xfrm rot="14296536">
            <a:off x="6948264" y="5001692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Fria açougue/Frios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0" y="3212976"/>
            <a:ext cx="4041775" cy="129614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Produtos encostados na parede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Embalagens primarias misturadas com embalagens secundárias 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6" y="2853904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05834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Setor  Atendimento Açougue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Etiquetas sem informações de rastreabilidades para o cliente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568" y="2997920"/>
            <a:ext cx="4040188" cy="303014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Produtos expostos no balcão sem etiquetas 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524" y="2926110"/>
            <a:ext cx="4041775" cy="3031331"/>
          </a:xfr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88024" y="260648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Setor atendimento Padaria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91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4040188" cy="639762"/>
          </a:xfrm>
        </p:spPr>
        <p:txBody>
          <a:bodyPr/>
          <a:lstStyle/>
          <a:p>
            <a:r>
              <a:rPr lang="pt-BR" dirty="0" smtClean="0"/>
              <a:t>Setor FLV – Atendimento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008" y="3068960"/>
            <a:ext cx="4031431" cy="1173807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As etiquetas novas estão contando a validade com um dia a mais .</a:t>
            </a:r>
          </a:p>
          <a:p>
            <a:r>
              <a:rPr lang="pt-BR" dirty="0" smtClean="0"/>
              <a:t>Contar sempre o dia que foi fabricado 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76" y="2853904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8439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639762"/>
          </a:xfrm>
        </p:spPr>
        <p:txBody>
          <a:bodyPr/>
          <a:lstStyle/>
          <a:p>
            <a:r>
              <a:rPr lang="pt-BR" dirty="0" smtClean="0"/>
              <a:t>Setor Frios – Atendimento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3" y="2228867"/>
            <a:ext cx="4224470" cy="3168352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27984" y="2348880"/>
            <a:ext cx="4257799" cy="129614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Etiquetas dos frios incompletas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Sem informação nutricional , e modo de conservação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65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191</Words>
  <Application>Microsoft Office PowerPoint</Application>
  <PresentationFormat>Apresentação na tela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Relatório fotográfico-Madrid 3 </vt:lpstr>
      <vt:lpstr>Apresentação do PowerPoint</vt:lpstr>
      <vt:lpstr>Apresentação do PowerPoint</vt:lpstr>
      <vt:lpstr>Câmara de congelados</vt:lpstr>
      <vt:lpstr>Câmara Fria FLV / FRIOS</vt:lpstr>
      <vt:lpstr>Câmara Fria açougue/Frios</vt:lpstr>
      <vt:lpstr>Setor  Atendimento Açougue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fotográfico-Madrid 3</dc:title>
  <dc:creator>Ricardo</dc:creator>
  <cp:lastModifiedBy>Ricardo</cp:lastModifiedBy>
  <cp:revision>5</cp:revision>
  <dcterms:created xsi:type="dcterms:W3CDTF">2019-08-19T22:46:47Z</dcterms:created>
  <dcterms:modified xsi:type="dcterms:W3CDTF">2019-08-19T23:40:01Z</dcterms:modified>
</cp:coreProperties>
</file>