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126D7-EEDB-4AB9-BCBC-AB7A604912B7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9114-273E-404D-9F08-1A9A0DBB8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17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9114-273E-404D-9F08-1A9A0DBB8A7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40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AEF-97E6-4725-97E4-E8295A699E9F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7AE7-AA5B-4439-A6D5-166A8968E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45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AEF-97E6-4725-97E4-E8295A699E9F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7AE7-AA5B-4439-A6D5-166A8968E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1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AEF-97E6-4725-97E4-E8295A699E9F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7AE7-AA5B-4439-A6D5-166A8968E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80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AEF-97E6-4725-97E4-E8295A699E9F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7AE7-AA5B-4439-A6D5-166A8968E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25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AEF-97E6-4725-97E4-E8295A699E9F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7AE7-AA5B-4439-A6D5-166A8968E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51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AEF-97E6-4725-97E4-E8295A699E9F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7AE7-AA5B-4439-A6D5-166A8968E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8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AEF-97E6-4725-97E4-E8295A699E9F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7AE7-AA5B-4439-A6D5-166A8968E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26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AEF-97E6-4725-97E4-E8295A699E9F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7AE7-AA5B-4439-A6D5-166A8968E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19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AEF-97E6-4725-97E4-E8295A699E9F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7AE7-AA5B-4439-A6D5-166A8968E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97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AEF-97E6-4725-97E4-E8295A699E9F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7AE7-AA5B-4439-A6D5-166A8968E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76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4AEF-97E6-4725-97E4-E8295A699E9F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7AE7-AA5B-4439-A6D5-166A8968E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22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B4AEF-97E6-4725-97E4-E8295A699E9F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37AE7-AA5B-4439-A6D5-166A8968E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85010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fotográfico </a:t>
            </a:r>
            <a:br>
              <a:rPr lang="pt-B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Madrid 1</a:t>
            </a: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1658417"/>
            <a:ext cx="4040188" cy="516458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Porta mantida aberta com auxilio de uma lixeira , permitindo a entrada de pragas. 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8867"/>
            <a:ext cx="3888432" cy="4143309"/>
          </a:xfr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t-BR" sz="1600" dirty="0" smtClean="0"/>
              <a:t>Piso mantido </a:t>
            </a:r>
            <a:r>
              <a:rPr lang="pt-BR" sz="1600" dirty="0"/>
              <a:t>ú</a:t>
            </a:r>
            <a:r>
              <a:rPr lang="pt-BR" sz="1600" dirty="0" smtClean="0"/>
              <a:t>mido e engordurado Melhorar higienização .Risco de queda.</a:t>
            </a:r>
            <a:endParaRPr lang="pt-BR" sz="1600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03" y="2204864"/>
            <a:ext cx="3788729" cy="4104456"/>
          </a:xfrm>
        </p:spPr>
      </p:pic>
      <p:sp>
        <p:nvSpPr>
          <p:cNvPr id="10" name="CaixaDeTexto 9"/>
          <p:cNvSpPr txBox="1"/>
          <p:nvPr/>
        </p:nvSpPr>
        <p:spPr>
          <a:xfrm>
            <a:off x="467544" y="11967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Setor açougue </a:t>
            </a:r>
            <a:endParaRPr lang="pt-BR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29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15988" y="1268760"/>
            <a:ext cx="4040188" cy="906115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Produto vencido no refrigerador de vendas de FLV – Produto impróprio para consumo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62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362066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2D050"/>
                </a:solidFill>
              </a:rPr>
              <a:t>Setor Frios 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90091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Piso da câmara fria – Sujidades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Sujidades no piso da câmara congelada setor frios 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382636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u="sng" dirty="0" smtClean="0">
                <a:solidFill>
                  <a:srgbClr val="92D050"/>
                </a:solidFill>
              </a:rPr>
              <a:t>Setor – </a:t>
            </a:r>
            <a:r>
              <a:rPr lang="pt-BR" u="sng" dirty="0">
                <a:solidFill>
                  <a:srgbClr val="92D050"/>
                </a:solidFill>
              </a:rPr>
              <a:t>P</a:t>
            </a:r>
            <a:r>
              <a:rPr lang="pt-BR" u="sng" dirty="0" smtClean="0">
                <a:solidFill>
                  <a:srgbClr val="92D050"/>
                </a:solidFill>
              </a:rPr>
              <a:t>roduto impróprio </a:t>
            </a:r>
            <a:endParaRPr lang="pt-BR" u="sng" dirty="0">
              <a:solidFill>
                <a:srgbClr val="92D05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87624" y="1484784"/>
            <a:ext cx="7643192" cy="639762"/>
          </a:xfrm>
        </p:spPr>
        <p:txBody>
          <a:bodyPr>
            <a:normAutofit/>
          </a:bodyPr>
          <a:lstStyle/>
          <a:p>
            <a:r>
              <a:rPr lang="pt-BR" dirty="0" smtClean="0"/>
              <a:t>Sujidades nas prateleiras – Providenciar limpeza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94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59221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2D050"/>
                </a:solidFill>
              </a:rPr>
              <a:t>Estoque Seco 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03232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dirty="0" smtClean="0"/>
              <a:t>Presença de vazamento </a:t>
            </a:r>
          </a:p>
          <a:p>
            <a:pPr algn="ctr"/>
            <a:r>
              <a:rPr lang="pt-BR" dirty="0" smtClean="0"/>
              <a:t>( funcionário abriu chamado para manutenção) 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6071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2D050"/>
                </a:solidFill>
              </a:rPr>
              <a:t>Observações extras 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12598" y="1700808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Setor Padaria –Atendimento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Pães desprotegidos 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r>
              <a:rPr lang="pt-BR" b="1" dirty="0" smtClean="0"/>
              <a:t>Setor Frios -  Atendimento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Produtos sem rastreabilidade completa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Sujidades na parte interna da ilha de congelados</a:t>
            </a:r>
            <a:endParaRPr lang="pt-BR" dirty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80112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Supervisão :Cristiane </a:t>
            </a:r>
            <a:r>
              <a:rPr lang="pt-BR" dirty="0" err="1" smtClean="0"/>
              <a:t>Paganelli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545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Câmara fria açougue – sujidades no piso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Setor de lava bota: frango descongelando em temperatura ambiente.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411204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Frango sem identificação dentro da câmara fria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Etiqueta incompleta: sem modo de conservação .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39" y="2420889"/>
            <a:ext cx="4327062" cy="3245296"/>
          </a:xfrm>
        </p:spPr>
      </p:pic>
    </p:spTree>
    <p:extLst>
      <p:ext uri="{BB962C8B-B14F-4D97-AF65-F5344CB8AC3E}">
        <p14:creationId xmlns:p14="http://schemas.microsoft.com/office/powerpoint/2010/main" val="89402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92D050"/>
                </a:solidFill>
              </a:rPr>
              <a:t>Setor Padaria 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Lata amassada – impróprio para consumo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Sujidades no refrigerador – parte superior 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398369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Pães desprotegidos sem identificação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Sujidades na parte interna da coifa- providenciar limpeza pesada.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49063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Sujidades na coifa- parte externa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Farinhas sem identificação 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12229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Produto vencido – improprio para consumo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Produto vencido -impróprio para consumo 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69304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Tampas dos recipientes encrustadas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358032"/>
            <a:ext cx="2963466" cy="395128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99993" y="1412776"/>
            <a:ext cx="4186808" cy="762099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Câmara congelada padaria – sujidades no piso  e produtos encostados na parede 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266745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Setor </a:t>
            </a:r>
            <a:r>
              <a:rPr lang="pt-BR" dirty="0" err="1" smtClean="0"/>
              <a:t>FLV´s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Sujidades na parede do setor de manipulação 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Produto disponibilizado sem </a:t>
            </a:r>
            <a:r>
              <a:rPr lang="pt-BR" dirty="0" err="1" smtClean="0"/>
              <a:t>pvps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144545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221</Words>
  <Application>Microsoft Office PowerPoint</Application>
  <PresentationFormat>Apresentação na tela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Relatório fotográfico  Madrid 1  </vt:lpstr>
      <vt:lpstr>Apresentação do PowerPoint</vt:lpstr>
      <vt:lpstr>Apresentação do PowerPoint</vt:lpstr>
      <vt:lpstr>Setor Padaria </vt:lpstr>
      <vt:lpstr>Apresentação do PowerPoint</vt:lpstr>
      <vt:lpstr>Apresentação do PowerPoint</vt:lpstr>
      <vt:lpstr>Apresentação do PowerPoint</vt:lpstr>
      <vt:lpstr>Apresentação do PowerPoint</vt:lpstr>
      <vt:lpstr>Setor FLV´s</vt:lpstr>
      <vt:lpstr>Apresentação do PowerPoint</vt:lpstr>
      <vt:lpstr>Setor Frios </vt:lpstr>
      <vt:lpstr>Setor – Produto impróprio </vt:lpstr>
      <vt:lpstr>Estoque Seco </vt:lpstr>
      <vt:lpstr>Observações extras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fotográfico  Madrid 1</dc:title>
  <dc:creator>Ricardo</dc:creator>
  <cp:lastModifiedBy>Ricardo</cp:lastModifiedBy>
  <cp:revision>9</cp:revision>
  <dcterms:created xsi:type="dcterms:W3CDTF">2019-05-31T13:07:32Z</dcterms:created>
  <dcterms:modified xsi:type="dcterms:W3CDTF">2019-06-05T13:37:17Z</dcterms:modified>
</cp:coreProperties>
</file>